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Wednesday, March 15,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Wednesday, March 15,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Wednesday, March 15,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Wednesday, March 15,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Wednesday, March 15, 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Wednesday, March 15,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Wednesday, March 15, 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Wednesday, March 15,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Wednesday, March 15, 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Wednesday, March 15,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Wednesday, March 15, 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Wednesday, March 15, 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ARVI COST Action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Working</a:t>
            </a:r>
            <a:r>
              <a:rPr lang="fr-FR" dirty="0" smtClean="0"/>
              <a:t> group </a:t>
            </a:r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Ezzio</a:t>
            </a:r>
            <a:r>
              <a:rPr lang="fr-FR" dirty="0" smtClean="0"/>
              <a:t> </a:t>
            </a:r>
            <a:r>
              <a:rPr lang="fr-FR" dirty="0" err="1" smtClean="0"/>
              <a:t>Bartocci</a:t>
            </a:r>
            <a:r>
              <a:rPr lang="fr-FR" dirty="0" smtClean="0"/>
              <a:t>, </a:t>
            </a:r>
            <a:r>
              <a:rPr lang="fr-FR" dirty="0" err="1" smtClean="0"/>
              <a:t>Yliès</a:t>
            </a:r>
            <a:r>
              <a:rPr lang="fr-FR" dirty="0" smtClean="0"/>
              <a:t> </a:t>
            </a:r>
            <a:r>
              <a:rPr lang="fr-FR" dirty="0" smtClean="0"/>
              <a:t>Falcone</a:t>
            </a:r>
          </a:p>
          <a:p>
            <a:endParaRPr lang="fr-FR" dirty="0"/>
          </a:p>
          <a:p>
            <a:r>
              <a:rPr lang="fr-FR" dirty="0" smtClean="0"/>
              <a:t>Report </a:t>
            </a:r>
            <a:r>
              <a:rPr lang="fr-FR" dirty="0" err="1" smtClean="0"/>
              <a:t>during</a:t>
            </a:r>
            <a:r>
              <a:rPr lang="fr-FR" dirty="0" smtClean="0"/>
              <a:t> the Prague Meeting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5444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What</a:t>
            </a:r>
            <a:r>
              <a:rPr lang="fr-FR" dirty="0" smtClean="0"/>
              <a:t> has been </a:t>
            </a:r>
            <a:r>
              <a:rPr lang="fr-FR" dirty="0" err="1" smtClean="0"/>
              <a:t>achieved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International </a:t>
            </a:r>
            <a:r>
              <a:rPr lang="fr-FR" sz="2800" dirty="0" err="1"/>
              <a:t>S</a:t>
            </a:r>
            <a:r>
              <a:rPr lang="fr-FR" sz="2800" dirty="0" err="1" smtClean="0"/>
              <a:t>ummer</a:t>
            </a:r>
            <a:r>
              <a:rPr lang="fr-FR" sz="2800" dirty="0" smtClean="0"/>
              <a:t> </a:t>
            </a:r>
            <a:r>
              <a:rPr lang="fr-FR" sz="2800" dirty="0" err="1" smtClean="0"/>
              <a:t>School</a:t>
            </a:r>
            <a:r>
              <a:rPr lang="fr-FR" sz="2800" dirty="0" smtClean="0"/>
              <a:t> (joint action </a:t>
            </a:r>
            <a:r>
              <a:rPr lang="fr-FR" sz="2800" dirty="0" err="1" smtClean="0"/>
              <a:t>with</a:t>
            </a:r>
            <a:r>
              <a:rPr lang="fr-FR" sz="2800" dirty="0" smtClean="0"/>
              <a:t> WG 4).</a:t>
            </a:r>
            <a:endParaRPr lang="fr-FR" sz="2800" dirty="0"/>
          </a:p>
          <a:p>
            <a:r>
              <a:rPr lang="fr-FR" sz="2800" dirty="0" err="1"/>
              <a:t>S</a:t>
            </a:r>
            <a:r>
              <a:rPr lang="fr-FR" sz="2800" dirty="0" err="1" smtClean="0"/>
              <a:t>uccessful</a:t>
            </a:r>
            <a:r>
              <a:rPr lang="fr-FR" sz="2800" dirty="0" smtClean="0"/>
              <a:t> STTT </a:t>
            </a:r>
            <a:r>
              <a:rPr lang="fr-FR" sz="2800" dirty="0" err="1"/>
              <a:t>paper</a:t>
            </a:r>
            <a:r>
              <a:rPr lang="fr-FR" sz="2800" dirty="0"/>
              <a:t> </a:t>
            </a:r>
            <a:r>
              <a:rPr lang="fr-FR" sz="2800" dirty="0" err="1" smtClean="0"/>
              <a:t>reporting</a:t>
            </a:r>
            <a:r>
              <a:rPr lang="fr-FR" sz="2800" dirty="0" smtClean="0"/>
              <a:t> </a:t>
            </a:r>
            <a:r>
              <a:rPr lang="fr-FR" sz="2800" dirty="0" smtClean="0"/>
              <a:t>on the </a:t>
            </a:r>
            <a:r>
              <a:rPr lang="fr-FR" sz="2800" dirty="0" err="1" smtClean="0"/>
              <a:t>results</a:t>
            </a:r>
            <a:r>
              <a:rPr lang="fr-FR" sz="2800" dirty="0" smtClean="0"/>
              <a:t> of CSRV 14.</a:t>
            </a:r>
            <a:endParaRPr lang="fr-FR" sz="2800" dirty="0"/>
          </a:p>
          <a:p>
            <a:r>
              <a:rPr lang="fr-FR" sz="2800" dirty="0" smtClean="0"/>
              <a:t>Progress </a:t>
            </a:r>
            <a:r>
              <a:rPr lang="fr-FR" sz="2800" dirty="0" smtClean="0"/>
              <a:t>on the Springer volume:</a:t>
            </a:r>
          </a:p>
          <a:p>
            <a:pPr lvl="1"/>
            <a:r>
              <a:rPr lang="fr-FR" sz="2800" dirty="0" smtClean="0"/>
              <a:t>Arrangements </a:t>
            </a:r>
            <a:r>
              <a:rPr lang="fr-FR" sz="2800" dirty="0" err="1" smtClean="0"/>
              <a:t>with</a:t>
            </a:r>
            <a:r>
              <a:rPr lang="fr-FR" sz="2800" dirty="0" smtClean="0"/>
              <a:t> Springer,</a:t>
            </a:r>
          </a:p>
          <a:p>
            <a:pPr lvl="1"/>
            <a:r>
              <a:rPr lang="fr-FR" sz="2800" dirty="0" smtClean="0"/>
              <a:t>All </a:t>
            </a:r>
            <a:r>
              <a:rPr lang="fr-FR" sz="2800" dirty="0" err="1" smtClean="0"/>
              <a:t>chapters</a:t>
            </a:r>
            <a:r>
              <a:rPr lang="fr-FR" sz="2800" dirty="0" smtClean="0"/>
              <a:t> but one </a:t>
            </a:r>
            <a:r>
              <a:rPr lang="fr-FR" sz="2800" dirty="0" err="1" smtClean="0"/>
              <a:t>submitted</a:t>
            </a:r>
            <a:r>
              <a:rPr lang="fr-FR" sz="2800" dirty="0" smtClean="0"/>
              <a:t> and </a:t>
            </a:r>
            <a:r>
              <a:rPr lang="fr-FR" sz="2800" dirty="0" err="1" smtClean="0"/>
              <a:t>under</a:t>
            </a:r>
            <a:r>
              <a:rPr lang="fr-FR" sz="2800" dirty="0" smtClean="0"/>
              <a:t> </a:t>
            </a:r>
            <a:r>
              <a:rPr lang="fr-FR" sz="2800" dirty="0" err="1" smtClean="0"/>
              <a:t>review</a:t>
            </a:r>
            <a:r>
              <a:rPr lang="fr-FR" sz="2800" dirty="0" smtClean="0"/>
              <a:t>.</a:t>
            </a:r>
            <a:endParaRPr lang="fr-FR" sz="2800" dirty="0" smtClean="0"/>
          </a:p>
          <a:p>
            <a:r>
              <a:rPr lang="fr-FR" sz="2800" dirty="0" err="1" smtClean="0"/>
              <a:t>Success</a:t>
            </a:r>
            <a:r>
              <a:rPr lang="fr-FR" sz="2800" dirty="0" err="1" smtClean="0"/>
              <a:t>full</a:t>
            </a:r>
            <a:r>
              <a:rPr lang="fr-FR" sz="2800" smtClean="0"/>
              <a:t> </a:t>
            </a:r>
            <a:r>
              <a:rPr lang="fr-FR" sz="2800" smtClean="0"/>
              <a:t>IsoLA</a:t>
            </a:r>
            <a:r>
              <a:rPr lang="fr-FR" sz="2800" dirty="0" smtClean="0"/>
              <a:t> </a:t>
            </a:r>
            <a:r>
              <a:rPr lang="fr-FR" sz="2800" dirty="0" err="1" smtClean="0"/>
              <a:t>track</a:t>
            </a:r>
            <a:r>
              <a:rPr lang="fr-FR" sz="2800" dirty="0" smtClean="0"/>
              <a:t> on </a:t>
            </a:r>
            <a:r>
              <a:rPr lang="fr-FR" sz="2800" dirty="0" err="1" smtClean="0"/>
              <a:t>Runtime</a:t>
            </a:r>
            <a:r>
              <a:rPr lang="fr-FR" sz="2800" dirty="0" smtClean="0"/>
              <a:t> </a:t>
            </a:r>
            <a:r>
              <a:rPr lang="fr-FR" sz="2800" dirty="0" err="1" smtClean="0"/>
              <a:t>Verification</a:t>
            </a:r>
            <a:r>
              <a:rPr lang="fr-FR" sz="2800" dirty="0" smtClean="0"/>
              <a:t> and </a:t>
            </a:r>
            <a:r>
              <a:rPr lang="fr-FR" sz="2800" dirty="0" err="1" smtClean="0"/>
              <a:t>Enforcement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552626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 smtClean="0"/>
              <a:t>remains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achieved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Progress on the Springer volume</a:t>
            </a:r>
            <a:r>
              <a:rPr lang="fr-FR" dirty="0" smtClean="0"/>
              <a:t>:</a:t>
            </a:r>
          </a:p>
          <a:p>
            <a:pPr lvl="1"/>
            <a:r>
              <a:rPr lang="fr-FR" dirty="0" err="1" smtClean="0"/>
              <a:t>Rigorous</a:t>
            </a:r>
            <a:r>
              <a:rPr lang="fr-FR" dirty="0" smtClean="0"/>
              <a:t> </a:t>
            </a:r>
            <a:r>
              <a:rPr lang="fr-FR" dirty="0" err="1" smtClean="0"/>
              <a:t>reviewing</a:t>
            </a:r>
            <a:r>
              <a:rPr lang="fr-FR" dirty="0" smtClean="0"/>
              <a:t> of the </a:t>
            </a:r>
            <a:r>
              <a:rPr lang="fr-FR" dirty="0" err="1" smtClean="0"/>
              <a:t>chapters</a:t>
            </a:r>
            <a:r>
              <a:rPr lang="fr-FR" dirty="0" smtClean="0"/>
              <a:t> to help the </a:t>
            </a:r>
            <a:r>
              <a:rPr lang="fr-FR" dirty="0" err="1" smtClean="0"/>
              <a:t>authors</a:t>
            </a:r>
            <a:r>
              <a:rPr lang="fr-FR" dirty="0" smtClean="0"/>
              <a:t> </a:t>
            </a:r>
            <a:r>
              <a:rPr lang="fr-FR" dirty="0" err="1" smtClean="0"/>
              <a:t>reaching</a:t>
            </a:r>
            <a:r>
              <a:rPr lang="fr-FR" dirty="0" smtClean="0"/>
              <a:t> the best </a:t>
            </a:r>
            <a:r>
              <a:rPr lang="fr-FR" dirty="0" err="1" smtClean="0"/>
              <a:t>chapter</a:t>
            </a:r>
            <a:r>
              <a:rPr lang="fr-FR" dirty="0" smtClean="0"/>
              <a:t> possible</a:t>
            </a:r>
          </a:p>
          <a:p>
            <a:r>
              <a:rPr lang="fr-FR" dirty="0" smtClean="0"/>
              <a:t>(Tutorial) </a:t>
            </a:r>
            <a:r>
              <a:rPr lang="fr-FR" dirty="0" err="1" smtClean="0"/>
              <a:t>Track</a:t>
            </a:r>
            <a:r>
              <a:rPr lang="fr-FR" dirty="0" smtClean="0"/>
              <a:t> at </a:t>
            </a:r>
            <a:r>
              <a:rPr lang="fr-FR" dirty="0" err="1" smtClean="0"/>
              <a:t>IsoLA</a:t>
            </a:r>
            <a:r>
              <a:rPr lang="fr-FR" dirty="0" smtClean="0"/>
              <a:t> 2018 </a:t>
            </a:r>
            <a:r>
              <a:rPr lang="fr-FR" dirty="0" err="1" smtClean="0"/>
              <a:t>with</a:t>
            </a:r>
            <a:r>
              <a:rPr lang="fr-FR" dirty="0" smtClean="0"/>
              <a:t> contributions of the book.</a:t>
            </a:r>
          </a:p>
          <a:p>
            <a:r>
              <a:rPr lang="fr-FR" dirty="0" smtClean="0"/>
              <a:t>Winter </a:t>
            </a:r>
            <a:r>
              <a:rPr lang="fr-FR" dirty="0" err="1" smtClean="0"/>
              <a:t>school</a:t>
            </a:r>
            <a:r>
              <a:rPr lang="fr-FR" dirty="0" smtClean="0"/>
              <a:t> on </a:t>
            </a:r>
            <a:r>
              <a:rPr lang="fr-FR" dirty="0" err="1" smtClean="0"/>
              <a:t>Runtime</a:t>
            </a:r>
            <a:r>
              <a:rPr lang="fr-FR" dirty="0" smtClean="0"/>
              <a:t> </a:t>
            </a:r>
            <a:r>
              <a:rPr lang="fr-FR" dirty="0" err="1" smtClean="0"/>
              <a:t>Verification</a:t>
            </a:r>
            <a:r>
              <a:rPr lang="fr-FR" dirty="0" smtClean="0"/>
              <a:t> in Grenoble in 2017.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73876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té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Clarté.thmx</Template>
  <TotalTime>11</TotalTime>
  <Words>113</Words>
  <Application>Microsoft Macintosh PowerPoint</Application>
  <PresentationFormat>Présentation à l'écran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5" baseType="lpstr">
      <vt:lpstr>Arial</vt:lpstr>
      <vt:lpstr>Clarté</vt:lpstr>
      <vt:lpstr>ARVI COST Action  Working group 1</vt:lpstr>
      <vt:lpstr>What has been achieved</vt:lpstr>
      <vt:lpstr>What remains to be achieved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group 1</dc:title>
  <dc:creator>Yliès Falcone</dc:creator>
  <cp:lastModifiedBy>Utilisateur de Microsoft Office</cp:lastModifiedBy>
  <cp:revision>7</cp:revision>
  <dcterms:created xsi:type="dcterms:W3CDTF">2016-09-26T13:50:09Z</dcterms:created>
  <dcterms:modified xsi:type="dcterms:W3CDTF">2017-03-15T16:35:10Z</dcterms:modified>
</cp:coreProperties>
</file>