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7"/>
    <p:restoredTop sz="94682"/>
  </p:normalViewPr>
  <p:slideViewPr>
    <p:cSldViewPr snapToGrid="0" snapToObjects="1">
      <p:cViewPr varScale="1">
        <p:scale>
          <a:sx n="60" d="100"/>
          <a:sy n="60" d="100"/>
        </p:scale>
        <p:origin x="-30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850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960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794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66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371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101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78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754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9061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220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24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EF285-26B5-4D4F-B8A3-56B2E433BF71}" type="datetimeFigureOut">
              <a:rPr lang="de-DE" smtClean="0"/>
              <a:t>21/03/17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66BA6-980B-424C-9F38-F9A6DE46B2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300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hyperlink" Target="http://dblp.uni-trier.de/pers/hd/s/Schmitz_0001:Malte" TargetMode="External"/><Relationship Id="rId5" Type="http://schemas.openxmlformats.org/officeDocument/2006/relationships/hyperlink" Target="http://dblp.uni-trier.de/pers/hd/t/Tellinghusen:Danilo_=agrave=" TargetMode="External"/><Relationship Id="rId6" Type="http://schemas.openxmlformats.org/officeDocument/2006/relationships/hyperlink" Target="http://dblp.uni-trier.de/db/conf/isola/isola2016-2.html%23Leucker0T16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WG 4 </a:t>
            </a:r>
            <a:r>
              <a:rPr lang="mr-IN" dirty="0" smtClean="0"/>
              <a:t>–</a:t>
            </a:r>
            <a:r>
              <a:rPr lang="de-DE" dirty="0" smtClean="0"/>
              <a:t> Medical Domain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887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Workshop on Medical CPS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8317" y="1825625"/>
            <a:ext cx="763536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21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Contributions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Monitoring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guaranteeing</a:t>
            </a:r>
            <a:r>
              <a:rPr lang="de-DE" dirty="0" smtClean="0"/>
              <a:t> </a:t>
            </a:r>
            <a:r>
              <a:rPr lang="de-DE" dirty="0" err="1" smtClean="0"/>
              <a:t>interoperability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debugging</a:t>
            </a:r>
            <a:endParaRPr lang="de-DE" dirty="0" smtClean="0"/>
          </a:p>
          <a:p>
            <a:r>
              <a:rPr lang="de-DE" dirty="0" smtClean="0"/>
              <a:t>Monitoring ECG</a:t>
            </a:r>
          </a:p>
          <a:p>
            <a:r>
              <a:rPr lang="de-DE" dirty="0" smtClean="0"/>
              <a:t>Monitoring </a:t>
            </a:r>
            <a:r>
              <a:rPr lang="de-DE" dirty="0" err="1" smtClean="0"/>
              <a:t>simulink</a:t>
            </a:r>
            <a:r>
              <a:rPr lang="de-DE" dirty="0" smtClean="0"/>
              <a:t> </a:t>
            </a:r>
            <a:r>
              <a:rPr lang="de-DE" dirty="0" err="1" smtClean="0"/>
              <a:t>models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infusion</a:t>
            </a:r>
            <a:r>
              <a:rPr lang="de-DE" dirty="0" smtClean="0"/>
              <a:t> </a:t>
            </a:r>
            <a:r>
              <a:rPr lang="de-DE" dirty="0" err="1" smtClean="0"/>
              <a:t>pumps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artificial</a:t>
            </a:r>
            <a:r>
              <a:rPr lang="de-DE" dirty="0" smtClean="0"/>
              <a:t> </a:t>
            </a:r>
            <a:r>
              <a:rPr lang="de-DE" dirty="0" err="1" smtClean="0"/>
              <a:t>pancreas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falsification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r>
              <a:rPr lang="de-DE" dirty="0" smtClean="0"/>
              <a:t>.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9583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7" y="2776454"/>
            <a:ext cx="8395874" cy="37668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207" y="578987"/>
            <a:ext cx="6103025" cy="337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59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Monitoring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guaranteeing</a:t>
            </a:r>
            <a:r>
              <a:rPr lang="de-DE" dirty="0" smtClean="0"/>
              <a:t> </a:t>
            </a:r>
            <a:r>
              <a:rPr lang="de-DE" dirty="0" err="1" smtClean="0"/>
              <a:t>interoperability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debugging</a:t>
            </a:r>
            <a:r>
              <a:rPr lang="de-DE" dirty="0"/>
              <a:t> </a:t>
            </a:r>
            <a:r>
              <a:rPr lang="mr-IN" dirty="0" smtClean="0"/>
              <a:t>–</a:t>
            </a:r>
            <a:r>
              <a:rPr lang="de-DE" dirty="0" smtClean="0"/>
              <a:t> OSCP Swiss </a:t>
            </a:r>
            <a:r>
              <a:rPr lang="de-DE" dirty="0" err="1" smtClean="0"/>
              <a:t>Army</a:t>
            </a:r>
            <a:r>
              <a:rPr lang="de-DE" dirty="0" smtClean="0"/>
              <a:t> </a:t>
            </a:r>
            <a:r>
              <a:rPr lang="de-DE" dirty="0" err="1" smtClean="0"/>
              <a:t>Knife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107" y="1836136"/>
            <a:ext cx="3549538" cy="4351338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629" y="1933903"/>
            <a:ext cx="6132171" cy="393481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147107" y="6268099"/>
            <a:ext cx="9857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Martin </a:t>
            </a:r>
            <a:r>
              <a:rPr lang="de-DE" sz="1400" b="0" i="0" dirty="0" err="1" smtClean="0">
                <a:solidFill>
                  <a:srgbClr val="505B62"/>
                </a:solidFill>
                <a:effectLst/>
                <a:latin typeface="Open Sans" charset="0"/>
              </a:rPr>
              <a:t>Leucker</a:t>
            </a:r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, </a:t>
            </a:r>
            <a:r>
              <a:rPr lang="de-DE" sz="1400" b="0" i="0" u="none" strike="noStrike" dirty="0" smtClean="0">
                <a:solidFill>
                  <a:srgbClr val="7D848A"/>
                </a:solidFill>
                <a:effectLst/>
                <a:latin typeface="Open Sans" charset="0"/>
                <a:hlinkClick r:id="rId4"/>
              </a:rPr>
              <a:t>Malte Schmitz</a:t>
            </a:r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, </a:t>
            </a:r>
            <a:r>
              <a:rPr lang="de-DE" sz="1400" b="0" i="0" u="none" strike="noStrike" dirty="0" smtClean="0">
                <a:solidFill>
                  <a:srgbClr val="7D848A"/>
                </a:solidFill>
                <a:effectLst/>
                <a:latin typeface="Open Sans" charset="0"/>
                <a:hlinkClick r:id="rId5"/>
              </a:rPr>
              <a:t>Danilo à Tellinghusen</a:t>
            </a:r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:</a:t>
            </a:r>
            <a:b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</a:br>
            <a:r>
              <a:rPr lang="de-DE" sz="1400" b="1" i="0" dirty="0" err="1" smtClean="0">
                <a:solidFill>
                  <a:srgbClr val="666666"/>
                </a:solidFill>
                <a:effectLst/>
                <a:latin typeface="Open Sans" charset="0"/>
              </a:rPr>
              <a:t>Runtime</a:t>
            </a:r>
            <a:r>
              <a:rPr lang="de-DE" sz="1400" b="1" i="0" dirty="0" smtClean="0">
                <a:solidFill>
                  <a:srgbClr val="666666"/>
                </a:solidFill>
                <a:effectLst/>
                <a:latin typeface="Open Sans" charset="0"/>
              </a:rPr>
              <a:t> </a:t>
            </a:r>
            <a:r>
              <a:rPr lang="de-DE" sz="1400" b="1" i="0" dirty="0" err="1" smtClean="0">
                <a:solidFill>
                  <a:srgbClr val="666666"/>
                </a:solidFill>
                <a:effectLst/>
                <a:latin typeface="Open Sans" charset="0"/>
              </a:rPr>
              <a:t>Verification</a:t>
            </a:r>
            <a:r>
              <a:rPr lang="de-DE" sz="1400" b="1" i="0" dirty="0" smtClean="0">
                <a:solidFill>
                  <a:srgbClr val="666666"/>
                </a:solidFill>
                <a:effectLst/>
                <a:latin typeface="Open Sans" charset="0"/>
              </a:rPr>
              <a:t> </a:t>
            </a:r>
            <a:r>
              <a:rPr lang="de-DE" sz="1400" b="1" i="0" dirty="0" err="1" smtClean="0">
                <a:solidFill>
                  <a:srgbClr val="666666"/>
                </a:solidFill>
                <a:effectLst/>
                <a:latin typeface="Open Sans" charset="0"/>
              </a:rPr>
              <a:t>for</a:t>
            </a:r>
            <a:r>
              <a:rPr lang="de-DE" sz="1400" b="1" i="0" dirty="0" smtClean="0">
                <a:solidFill>
                  <a:srgbClr val="666666"/>
                </a:solidFill>
                <a:effectLst/>
                <a:latin typeface="Open Sans" charset="0"/>
              </a:rPr>
              <a:t> </a:t>
            </a:r>
            <a:r>
              <a:rPr lang="de-DE" sz="1400" b="1" i="0" dirty="0" err="1" smtClean="0">
                <a:solidFill>
                  <a:srgbClr val="666666"/>
                </a:solidFill>
                <a:effectLst/>
                <a:latin typeface="Open Sans" charset="0"/>
              </a:rPr>
              <a:t>Interconnected</a:t>
            </a:r>
            <a:r>
              <a:rPr lang="de-DE" sz="1400" b="1" i="0" dirty="0" smtClean="0">
                <a:solidFill>
                  <a:srgbClr val="666666"/>
                </a:solidFill>
                <a:effectLst/>
                <a:latin typeface="Open Sans" charset="0"/>
              </a:rPr>
              <a:t> Medical Devices.</a:t>
            </a:r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 </a:t>
            </a:r>
            <a:r>
              <a:rPr lang="de-DE" sz="1400" b="0" i="0" u="none" strike="noStrike" dirty="0" smtClean="0">
                <a:solidFill>
                  <a:srgbClr val="7D848A"/>
                </a:solidFill>
                <a:effectLst/>
                <a:latin typeface="Open Sans" charset="0"/>
                <a:hlinkClick r:id="rId6"/>
              </a:rPr>
              <a:t>ISoLA (2) 2016</a:t>
            </a:r>
            <a:r>
              <a:rPr lang="de-DE" sz="1400" b="0" i="0" dirty="0" smtClean="0">
                <a:solidFill>
                  <a:srgbClr val="505B62"/>
                </a:solidFill>
                <a:effectLst/>
                <a:latin typeface="Open Sans" charset="0"/>
              </a:rPr>
              <a:t>: 380-387</a:t>
            </a:r>
            <a:endParaRPr lang="de-DE" sz="1400" b="0" i="0" dirty="0">
              <a:solidFill>
                <a:srgbClr val="505B62"/>
              </a:solidFill>
              <a:effectLst/>
              <a:latin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618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0"/>
            <a:ext cx="99575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07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0"/>
            <a:ext cx="8574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62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48</Words>
  <Application>Microsoft Macintosh PowerPoint</Application>
  <PresentationFormat>Custom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Office-Design</vt:lpstr>
      <vt:lpstr>WG 4 – Medical Domain</vt:lpstr>
      <vt:lpstr>Workshop on Medical CPS</vt:lpstr>
      <vt:lpstr>Contributions</vt:lpstr>
      <vt:lpstr>PowerPoint Presentation</vt:lpstr>
      <vt:lpstr>Monitoring for guaranteeing interoperability and for debugging – OSCP Swiss Army Knife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WG 4 – Medical Domain</dc:title>
  <dc:creator>ML</dc:creator>
  <cp:lastModifiedBy>Ezio Bartocci</cp:lastModifiedBy>
  <cp:revision>5</cp:revision>
  <dcterms:created xsi:type="dcterms:W3CDTF">2017-03-16T07:11:36Z</dcterms:created>
  <dcterms:modified xsi:type="dcterms:W3CDTF">2017-03-21T10:58:08Z</dcterms:modified>
</cp:coreProperties>
</file>